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67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2851B-7A50-406D-9566-850374943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Flexbox</a:t>
            </a:r>
            <a:r>
              <a:rPr lang="pl-PL" dirty="0"/>
              <a:t> CSS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79576B-20FF-455B-8BEB-3CF2D5091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mgr inż. Paweł Koziołko</a:t>
            </a:r>
          </a:p>
          <a:p>
            <a:r>
              <a:rPr lang="pl-PL" dirty="0"/>
              <a:t>Peckos.pl/</a:t>
            </a:r>
            <a:r>
              <a:rPr lang="pl-PL" dirty="0" err="1"/>
              <a:t>wyklady</a:t>
            </a:r>
            <a:r>
              <a:rPr lang="pl-PL" dirty="0"/>
              <a:t>/flex.pptx</a:t>
            </a:r>
          </a:p>
        </p:txBody>
      </p:sp>
    </p:spTree>
    <p:extLst>
      <p:ext uri="{BB962C8B-B14F-4D97-AF65-F5344CB8AC3E}">
        <p14:creationId xmlns:p14="http://schemas.microsoft.com/office/powerpoint/2010/main" val="99783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flex-flow</a:t>
            </a:r>
            <a:endParaRPr lang="pl-PL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FB243B-1A6E-4E8F-B2BC-205CA6A6297B}"/>
              </a:ext>
            </a:extLst>
          </p:cNvPr>
          <p:cNvSpPr txBox="1"/>
          <p:nvPr/>
        </p:nvSpPr>
        <p:spPr>
          <a:xfrm>
            <a:off x="4477690" y="1024450"/>
            <a:ext cx="5430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Skrót kombinacji właściwości </a:t>
            </a:r>
            <a:r>
              <a:rPr lang="pl-PL" dirty="0" err="1"/>
              <a:t>flex-direction</a:t>
            </a:r>
            <a:r>
              <a:rPr lang="pl-PL" dirty="0"/>
              <a:t> i </a:t>
            </a:r>
            <a:r>
              <a:rPr lang="pl-PL" dirty="0" err="1"/>
              <a:t>flex-wrap</a:t>
            </a:r>
            <a:r>
              <a:rPr lang="pl-PL" dirty="0"/>
              <a:t>. </a:t>
            </a:r>
          </a:p>
          <a:p>
            <a:r>
              <a:rPr lang="pl-PL" dirty="0"/>
              <a:t>Domyślnie jest to </a:t>
            </a:r>
            <a:r>
              <a:rPr lang="pl-PL" dirty="0" err="1"/>
              <a:t>row</a:t>
            </a:r>
            <a:r>
              <a:rPr lang="pl-PL" dirty="0"/>
              <a:t> </a:t>
            </a:r>
            <a:r>
              <a:rPr lang="pl-PL" dirty="0" err="1"/>
              <a:t>nowrap</a:t>
            </a:r>
            <a:r>
              <a:rPr lang="pl-PL" dirty="0"/>
              <a:t>.</a:t>
            </a: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A02F51-60A4-4A87-8379-7A66128B3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234" y="2910078"/>
            <a:ext cx="8038779" cy="15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justify-content</a:t>
            </a:r>
            <a:endParaRPr lang="pl-PL" b="1" dirty="0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6EEAD315-6815-4940-AB34-59DF4971A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0695" y="505248"/>
            <a:ext cx="3488776" cy="583835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EE032AF-9BBA-4837-9C56-54AF716438E9}"/>
              </a:ext>
            </a:extLst>
          </p:cNvPr>
          <p:cNvSpPr txBox="1"/>
          <p:nvPr/>
        </p:nvSpPr>
        <p:spPr>
          <a:xfrm>
            <a:off x="3733101" y="956345"/>
            <a:ext cx="3129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52525"/>
                </a:solidFill>
                <a:latin typeface="Roboto" panose="02000000000000000000" pitchFamily="2" charset="0"/>
              </a:rPr>
              <a:t>R</a:t>
            </a:r>
            <a:r>
              <a:rPr lang="pl-PL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ozmieszcza elementy wzdłuż OŚI GŁÓWNEJ wewnątrz kontenera.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961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align-content</a:t>
            </a:r>
            <a:endParaRPr lang="pl-PL" b="1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A572ADA2-DFB7-41CB-868C-85A0B2C31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6970" y="204541"/>
            <a:ext cx="4667250" cy="63055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4E216A1-324C-46DA-8B19-2CC6BFE190D6}"/>
              </a:ext>
            </a:extLst>
          </p:cNvPr>
          <p:cNvSpPr txBox="1"/>
          <p:nvPr/>
        </p:nvSpPr>
        <p:spPr>
          <a:xfrm>
            <a:off x="3660484" y="939567"/>
            <a:ext cx="3129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52525"/>
                </a:solidFill>
                <a:latin typeface="Roboto" panose="02000000000000000000" pitchFamily="2" charset="0"/>
              </a:rPr>
              <a:t>R</a:t>
            </a:r>
            <a:r>
              <a:rPr lang="pl-PL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ozmieszcza elementy wzdłuż OŚI POPRZECZNEJ wewnątrz kontenera.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82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place-</a:t>
            </a:r>
            <a:r>
              <a:rPr lang="pl-PL" b="1" dirty="0" err="1"/>
              <a:t>content</a:t>
            </a:r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3206619-02FE-42BF-9F3B-CCF618F8C305}"/>
              </a:ext>
            </a:extLst>
          </p:cNvPr>
          <p:cNvSpPr txBox="1"/>
          <p:nvPr/>
        </p:nvSpPr>
        <p:spPr>
          <a:xfrm>
            <a:off x="4127383" y="998290"/>
            <a:ext cx="6769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52525"/>
                </a:solidFill>
                <a:latin typeface="Roboto" panose="02000000000000000000" pitchFamily="2" charset="0"/>
              </a:rPr>
              <a:t>S</a:t>
            </a:r>
            <a:r>
              <a:rPr lang="pl-PL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krót właściwości </a:t>
            </a:r>
            <a:r>
              <a:rPr lang="pl-PL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align-content</a:t>
            </a:r>
            <a:r>
              <a:rPr lang="pl-PL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i </a:t>
            </a:r>
            <a:r>
              <a:rPr lang="pl-PL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justify-content</a:t>
            </a:r>
            <a:endParaRPr lang="pl-PL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endParaRPr lang="pl-PL" dirty="0">
              <a:solidFill>
                <a:srgbClr val="252525"/>
              </a:solidFill>
              <a:latin typeface="Roboto" panose="02000000000000000000" pitchFamily="2" charset="0"/>
            </a:endParaRPr>
          </a:p>
          <a:p>
            <a:endParaRPr lang="pl-PL" dirty="0">
              <a:solidFill>
                <a:srgbClr val="252525"/>
              </a:solidFill>
              <a:latin typeface="Roboto" panose="02000000000000000000" pitchFamily="2" charset="0"/>
            </a:endParaRPr>
          </a:p>
          <a:p>
            <a:endParaRPr lang="pl-PL" dirty="0">
              <a:solidFill>
                <a:srgbClr val="252525"/>
              </a:solidFill>
              <a:latin typeface="Roboto" panose="02000000000000000000" pitchFamily="2" charset="0"/>
            </a:endParaRPr>
          </a:p>
          <a:p>
            <a:r>
              <a:rPr lang="pl-PL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place-</a:t>
            </a:r>
            <a:r>
              <a:rPr lang="pl-PL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content</a:t>
            </a:r>
            <a:r>
              <a:rPr lang="pl-PL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pl-PL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center</a:t>
            </a:r>
            <a:r>
              <a:rPr lang="pl-PL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flex</a:t>
            </a:r>
            <a:r>
              <a:rPr lang="pl-PL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-end</a:t>
            </a:r>
          </a:p>
        </p:txBody>
      </p:sp>
    </p:spTree>
    <p:extLst>
      <p:ext uri="{BB962C8B-B14F-4D97-AF65-F5344CB8AC3E}">
        <p14:creationId xmlns:p14="http://schemas.microsoft.com/office/powerpoint/2010/main" val="38659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align-items</a:t>
            </a:r>
            <a:endParaRPr lang="pl-PL" b="1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2C96E5DF-7762-4C1F-9787-524BFEEB3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9780" y="328803"/>
            <a:ext cx="4667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order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7979F18-341A-4780-823E-927D0849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4947" y="1123837"/>
            <a:ext cx="46672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9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flex-grow</a:t>
            </a:r>
            <a:br>
              <a:rPr lang="pl-PL" b="1" dirty="0"/>
            </a:br>
            <a:r>
              <a:rPr lang="pl-PL" b="1" dirty="0" err="1"/>
              <a:t>flex-shrink</a:t>
            </a:r>
            <a:endParaRPr lang="pl-PL" b="1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4B61F818-9646-48E7-9E95-9E601B7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4555" y="2329053"/>
            <a:ext cx="4667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1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align-self</a:t>
            </a:r>
            <a:endParaRPr lang="pl-PL" b="1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99B0694F-0197-4C27-A514-8594F58D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8228" y="2090928"/>
            <a:ext cx="4667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4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7D543-50AE-492A-9E13-79A557F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Flexbox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964BB4-0FAD-41EA-870E-8670C25A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Flexbox</a:t>
            </a:r>
            <a:r>
              <a:rPr lang="pl-PL" dirty="0"/>
              <a:t> to nowa technologia która już ma szerokie wsparcie wśród przeglądarek, dlatego jego używanie staje się coraz bardziej powszechne. </a:t>
            </a:r>
            <a:r>
              <a:rPr lang="pl-PL" dirty="0" err="1"/>
              <a:t>Flexbox</a:t>
            </a:r>
            <a:r>
              <a:rPr lang="pl-PL" dirty="0"/>
              <a:t> wykorzystuje narzędzia, które pozwalają na szybkie tworzenie kompleksowego i elastycznego układu strony. </a:t>
            </a:r>
            <a:r>
              <a:rPr lang="pl-PL" dirty="0" err="1"/>
              <a:t>Flexbox</a:t>
            </a:r>
            <a:r>
              <a:rPr lang="pl-PL" dirty="0"/>
              <a:t> to </a:t>
            </a:r>
            <a:r>
              <a:rPr lang="pl-PL" b="1" dirty="0"/>
              <a:t>jednowymiarowa</a:t>
            </a:r>
            <a:r>
              <a:rPr lang="pl-PL" dirty="0"/>
              <a:t> metoda rozmieszczania elementów w wierszach lub kolumnach, przedmioty rozciągają się aby wypełnić dodatkową przestrzeń lub kurczą się aby dopasować się do mniejszych przestrzeni.</a:t>
            </a:r>
          </a:p>
        </p:txBody>
      </p:sp>
    </p:spTree>
    <p:extLst>
      <p:ext uri="{BB962C8B-B14F-4D97-AF65-F5344CB8AC3E}">
        <p14:creationId xmlns:p14="http://schemas.microsoft.com/office/powerpoint/2010/main" val="333672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846C3-E476-463A-9E5F-E7842B83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BF2131-250B-40B7-910A-63D5090A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Pionowe wycentrowanie blokowego elementu z zawartością, względem rodzica.</a:t>
            </a:r>
          </a:p>
          <a:p>
            <a:r>
              <a:rPr lang="pl-PL" dirty="0"/>
              <a:t>Sprawienie by wszystkie "dzieci" w pojemniku zajęły taką samą ilość dostępnej szerokości/wysokości, bez względu na to jaka szerokość/wysokość jest dostępna</a:t>
            </a:r>
          </a:p>
          <a:p>
            <a:r>
              <a:rPr lang="pl-PL" dirty="0"/>
              <a:t>Umieszczenie kolumn o takiej samej wysokości w wielokolumnowym układzie nawet jeśli zawierają inną liczbę znaków</a:t>
            </a:r>
          </a:p>
        </p:txBody>
      </p:sp>
    </p:spTree>
    <p:extLst>
      <p:ext uri="{BB962C8B-B14F-4D97-AF65-F5344CB8AC3E}">
        <p14:creationId xmlns:p14="http://schemas.microsoft.com/office/powerpoint/2010/main" val="269673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42C055-195C-479F-B25F-9E94C8DC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Kompatybilność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328292-5F71-4218-BEBF-4FC557979C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066925"/>
            <a:ext cx="52673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0BC2EB3-D8A9-4327-BCCC-708652D44E5A}"/>
              </a:ext>
            </a:extLst>
          </p:cNvPr>
          <p:cNvSpPr txBox="1"/>
          <p:nvPr/>
        </p:nvSpPr>
        <p:spPr>
          <a:xfrm>
            <a:off x="5687736" y="5355688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https://caniuse.com/#feat=flexbox</a:t>
            </a:r>
          </a:p>
        </p:txBody>
      </p:sp>
    </p:spTree>
    <p:extLst>
      <p:ext uri="{BB962C8B-B14F-4D97-AF65-F5344CB8AC3E}">
        <p14:creationId xmlns:p14="http://schemas.microsoft.com/office/powerpoint/2010/main" val="113731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Terminologia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5CC65C84-9BCC-462E-99F5-FCA5DE6B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8532" y="788696"/>
            <a:ext cx="5391150" cy="2143125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6ECC5D7-A6C6-4AF0-B5FF-6082F279D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8532" y="3583615"/>
            <a:ext cx="53911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2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display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FB243B-1A6E-4E8F-B2BC-205CA6A6297B}"/>
              </a:ext>
            </a:extLst>
          </p:cNvPr>
          <p:cNvSpPr txBox="1"/>
          <p:nvPr/>
        </p:nvSpPr>
        <p:spPr>
          <a:xfrm>
            <a:off x="4870685" y="923782"/>
            <a:ext cx="5397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Zdefiniowanie elastycznego kontenera – rodzica.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C9A15C6-11D2-43F1-8F92-99C6EC93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130" y="2719824"/>
            <a:ext cx="51625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8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flex-direction</a:t>
            </a:r>
            <a:endParaRPr lang="pl-PL" dirty="0"/>
          </a:p>
        </p:txBody>
      </p:sp>
      <p:pic>
        <p:nvPicPr>
          <p:cNvPr id="5122" name="Picture 2" descr="flex_terms.png">
            <a:extLst>
              <a:ext uri="{FF2B5EF4-FFF2-40B4-BE49-F238E27FC236}">
                <a16:creationId xmlns:a16="http://schemas.microsoft.com/office/drawing/2014/main" id="{1AB1A508-17CD-4DBD-B6F1-D8E14FA2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3" y="508540"/>
            <a:ext cx="53625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30D7225-89E7-4B75-9DF6-45C974A1C4C1}"/>
              </a:ext>
            </a:extLst>
          </p:cNvPr>
          <p:cNvSpPr txBox="1"/>
          <p:nvPr/>
        </p:nvSpPr>
        <p:spPr>
          <a:xfrm>
            <a:off x="3833767" y="3876184"/>
            <a:ext cx="7357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Główna oś biegnie w kierunku, w którym układane są elementy blokowe Początek i koniec tej osi nazywane są </a:t>
            </a:r>
            <a:r>
              <a:rPr lang="pl-PL" b="1" dirty="0" err="1"/>
              <a:t>main</a:t>
            </a:r>
            <a:r>
              <a:rPr lang="pl-PL" b="1" dirty="0"/>
              <a:t> start </a:t>
            </a:r>
            <a:r>
              <a:rPr lang="pl-PL" dirty="0"/>
              <a:t>i </a:t>
            </a:r>
            <a:r>
              <a:rPr lang="pl-PL" b="1" dirty="0" err="1"/>
              <a:t>main</a:t>
            </a:r>
            <a:r>
              <a:rPr lang="pl-PL" b="1" dirty="0"/>
              <a:t>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Oś poprzeczna jest osią biegnącą prostopadle do kierunku układu elementów. Początek i koniec osi są nazywane cross start i cross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Rodzic ma ustawioną wartość </a:t>
            </a:r>
            <a:r>
              <a:rPr lang="pl-PL" dirty="0" err="1"/>
              <a:t>display:flex</a:t>
            </a:r>
            <a:r>
              <a:rPr lang="pl-PL" dirty="0"/>
              <a:t> i jest nazywany kontenerem - </a:t>
            </a:r>
            <a:r>
              <a:rPr lang="pl-PL" dirty="0" err="1"/>
              <a:t>flex</a:t>
            </a:r>
            <a:r>
              <a:rPr lang="pl-PL" dirty="0"/>
              <a:t> </a:t>
            </a:r>
            <a:r>
              <a:rPr lang="pl-PL" dirty="0" err="1"/>
              <a:t>container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Elementy poukładane jako elastyczne w kontenerze są nazywane </a:t>
            </a:r>
            <a:r>
              <a:rPr lang="pl-PL" dirty="0" err="1"/>
              <a:t>flex</a:t>
            </a:r>
            <a:r>
              <a:rPr lang="pl-PL" dirty="0"/>
              <a:t> </a:t>
            </a:r>
            <a:r>
              <a:rPr lang="pl-PL" dirty="0" err="1"/>
              <a:t>item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51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flex-direction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FB243B-1A6E-4E8F-B2BC-205CA6A6297B}"/>
              </a:ext>
            </a:extLst>
          </p:cNvPr>
          <p:cNvSpPr txBox="1"/>
          <p:nvPr/>
        </p:nvSpPr>
        <p:spPr>
          <a:xfrm>
            <a:off x="4255036" y="769894"/>
            <a:ext cx="6628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Ustanawia oś główną, definiując w ten sposób elementy </a:t>
            </a:r>
            <a:r>
              <a:rPr lang="pl-PL" sz="2000" dirty="0" err="1"/>
              <a:t>flex</a:t>
            </a:r>
            <a:r>
              <a:rPr lang="pl-PL" sz="2000" dirty="0"/>
              <a:t>, </a:t>
            </a:r>
          </a:p>
          <a:p>
            <a:r>
              <a:rPr lang="pl-PL" sz="2000" dirty="0"/>
              <a:t>które są umieszczone w kontenerze.</a:t>
            </a:r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67FE8-A30C-4D27-B2BB-D7A96D18A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30" y="2676715"/>
            <a:ext cx="5238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2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3688-7992-4EFC-B0F7-11BF7AF9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flex-wrap</a:t>
            </a:r>
            <a:endParaRPr lang="pl-PL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FB243B-1A6E-4E8F-B2BC-205CA6A6297B}"/>
              </a:ext>
            </a:extLst>
          </p:cNvPr>
          <p:cNvSpPr txBox="1"/>
          <p:nvPr/>
        </p:nvSpPr>
        <p:spPr>
          <a:xfrm>
            <a:off x="3839055" y="915393"/>
            <a:ext cx="6707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Domyślnie wszystkie elementy </a:t>
            </a:r>
            <a:r>
              <a:rPr lang="pl-PL" dirty="0" err="1"/>
              <a:t>flex</a:t>
            </a:r>
            <a:r>
              <a:rPr lang="pl-PL" dirty="0"/>
              <a:t> starają się zmieścić w jednej linii. </a:t>
            </a:r>
          </a:p>
          <a:p>
            <a:r>
              <a:rPr lang="pl-PL" dirty="0"/>
              <a:t>Można to zmienić i zezwolić na zawijanie elementów.</a:t>
            </a: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9FC702-1050-43C7-B7B2-2C5CD6628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367" y="2728213"/>
            <a:ext cx="51720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4024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277</TotalTime>
  <Words>313</Words>
  <Application>Microsoft Office PowerPoint</Application>
  <PresentationFormat>Panoramiczny</PresentationFormat>
  <Paragraphs>42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Corbel</vt:lpstr>
      <vt:lpstr>Roboto</vt:lpstr>
      <vt:lpstr>Wingdings 2</vt:lpstr>
      <vt:lpstr>Ramka</vt:lpstr>
      <vt:lpstr>Flexbox CSS</vt:lpstr>
      <vt:lpstr>Flexbox</vt:lpstr>
      <vt:lpstr>Zalety</vt:lpstr>
      <vt:lpstr>Kompatybilność</vt:lpstr>
      <vt:lpstr>Terminologia</vt:lpstr>
      <vt:lpstr>display</vt:lpstr>
      <vt:lpstr>flex-direction</vt:lpstr>
      <vt:lpstr>flex-direction</vt:lpstr>
      <vt:lpstr>flex-wrap</vt:lpstr>
      <vt:lpstr>flex-flow</vt:lpstr>
      <vt:lpstr>justify-content</vt:lpstr>
      <vt:lpstr>align-content</vt:lpstr>
      <vt:lpstr>place-content</vt:lpstr>
      <vt:lpstr>align-items</vt:lpstr>
      <vt:lpstr>order</vt:lpstr>
      <vt:lpstr>flex-grow flex-shrink</vt:lpstr>
      <vt:lpstr>align-self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Flexbox i Grid</dc:title>
  <dc:creator>Paweł Koziołko</dc:creator>
  <cp:lastModifiedBy>Paweł Koziołko</cp:lastModifiedBy>
  <cp:revision>14</cp:revision>
  <dcterms:created xsi:type="dcterms:W3CDTF">2019-03-18T19:51:47Z</dcterms:created>
  <dcterms:modified xsi:type="dcterms:W3CDTF">2023-01-16T11:44:57Z</dcterms:modified>
</cp:coreProperties>
</file>